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7" r:id="rId2"/>
    <p:sldId id="258" r:id="rId3"/>
    <p:sldId id="259" r:id="rId4"/>
    <p:sldId id="260" r:id="rId5"/>
    <p:sldId id="261" r:id="rId6"/>
    <p:sldId id="262" r:id="rId7"/>
    <p:sldId id="263" r:id="rId8"/>
    <p:sldId id="264" r:id="rId9"/>
    <p:sldId id="265" r:id="rId10"/>
    <p:sldId id="266" r:id="rId11"/>
    <p:sldId id="281"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 id="286" r:id="rId30"/>
    <p:sldId id="287" r:id="rId31"/>
    <p:sldId id="288" r:id="rId32"/>
  </p:sldIdLst>
  <p:sldSz cx="9144000" cy="6858000" type="screen4x3"/>
  <p:notesSz cx="6858000" cy="9144000"/>
  <p:photoAlbum/>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5" d="100"/>
          <a:sy n="45" d="100"/>
        </p:scale>
        <p:origin x="-1236" y="-90"/>
      </p:cViewPr>
      <p:guideLst>
        <p:guide orient="horz" pos="2160"/>
        <p:guide pos="2880"/>
      </p:guideLst>
    </p:cSldViewPr>
  </p:slideViewPr>
  <p:notesTextViewPr>
    <p:cViewPr>
      <p:scale>
        <a:sx n="100" d="100"/>
        <a:sy n="100" d="100"/>
      </p:scale>
      <p:origin x="0" y="18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B3A8FA-B990-4FCE-AB7C-BD38ABDE9098}" type="datetimeFigureOut">
              <a:rPr lang="es-ES" smtClean="0"/>
              <a:pPr/>
              <a:t>23/07/2015</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402989-56B4-4B35-99DF-71C1EBF9BC64}"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Image 1 Photographic Evidence: It is shown the leg of a chained elephant from three of its legs.</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Image 2 of the Photographic Evidence: In this picture it is shown an elephant chained from its right rear and left front legs, leaving the animal practically </a:t>
            </a:r>
            <a:r>
              <a:rPr lang="en-US" dirty="0" err="1" smtClean="0"/>
              <a:t>immobilised</a:t>
            </a:r>
            <a:r>
              <a:rPr lang="en-US" dirty="0" smtClean="0"/>
              <a:t>.</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Image 3 of the Photographic Evidence: In this image it can be seen the same elephant of the image 1 which is in chains from three of its legs but from another angle.</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Image 4 of the Photographic Evidence: It is observed the elephant of the previous image chained on three legs.</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4</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Picture 5 of the Photographic Evidence: Here, it can be appreciated the face of sadness of the monkey.</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5</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smtClean="0"/>
              <a:t>Image 6 of the Photographic Evidence: It can seen another of the caged monkeys with a sad expression on its face.</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6</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Image 7 of the Photographic Evidence: In this picture it can be seen a tiger in captivity, which is in totally unsanitary and unhealthy conditions, besides the limited space in which it is confined.</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7</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Image</a:t>
            </a:r>
            <a:r>
              <a:rPr lang="es-ES" baseline="0" dirty="0" smtClean="0"/>
              <a:t> </a:t>
            </a:r>
            <a:r>
              <a:rPr lang="es-ES" baseline="0" dirty="0" smtClean="0"/>
              <a:t>8 </a:t>
            </a:r>
            <a:r>
              <a:rPr lang="es-ES" baseline="0" dirty="0" smtClean="0"/>
              <a:t>of </a:t>
            </a:r>
            <a:r>
              <a:rPr lang="es-ES" baseline="0" dirty="0" err="1" smtClean="0"/>
              <a:t>the</a:t>
            </a:r>
            <a:r>
              <a:rPr lang="es-ES" baseline="0" dirty="0" smtClean="0"/>
              <a:t> </a:t>
            </a:r>
            <a:r>
              <a:rPr lang="es-ES" baseline="0" dirty="0" err="1" smtClean="0"/>
              <a:t>photographic</a:t>
            </a:r>
            <a:r>
              <a:rPr lang="es-ES" baseline="0" dirty="0" smtClean="0"/>
              <a:t> </a:t>
            </a:r>
            <a:r>
              <a:rPr lang="es-ES" baseline="0" dirty="0" err="1" smtClean="0"/>
              <a:t>evidence</a:t>
            </a:r>
            <a:r>
              <a:rPr lang="es-ES" baseline="0" dirty="0" smtClean="0"/>
              <a:t>: In </a:t>
            </a:r>
            <a:r>
              <a:rPr lang="es-ES" baseline="0" dirty="0" err="1" smtClean="0"/>
              <a:t>this</a:t>
            </a:r>
            <a:r>
              <a:rPr lang="es-ES" baseline="0" dirty="0" smtClean="0"/>
              <a:t> </a:t>
            </a:r>
            <a:r>
              <a:rPr lang="es-ES" baseline="0" dirty="0" err="1" smtClean="0"/>
              <a:t>image</a:t>
            </a:r>
            <a:r>
              <a:rPr lang="es-ES" baseline="0" dirty="0" smtClean="0"/>
              <a:t> </a:t>
            </a:r>
            <a:r>
              <a:rPr lang="es-ES" baseline="0" dirty="0" err="1" smtClean="0"/>
              <a:t>it</a:t>
            </a:r>
            <a:r>
              <a:rPr lang="es-ES" baseline="0" dirty="0" smtClean="0"/>
              <a:t> </a:t>
            </a:r>
            <a:r>
              <a:rPr lang="es-ES" baseline="0" dirty="0" err="1" smtClean="0"/>
              <a:t>is</a:t>
            </a:r>
            <a:r>
              <a:rPr lang="es-ES" baseline="0" dirty="0" smtClean="0"/>
              <a:t> </a:t>
            </a:r>
            <a:r>
              <a:rPr lang="es-ES" baseline="0" dirty="0" err="1" smtClean="0"/>
              <a:t>observed</a:t>
            </a:r>
            <a:r>
              <a:rPr lang="es-ES" baseline="0" dirty="0" smtClean="0"/>
              <a:t> </a:t>
            </a:r>
            <a:r>
              <a:rPr lang="es-ES" baseline="0" dirty="0" err="1" smtClean="0"/>
              <a:t>what</a:t>
            </a:r>
            <a:r>
              <a:rPr lang="es-ES" baseline="0" dirty="0" smtClean="0"/>
              <a:t> </a:t>
            </a:r>
            <a:r>
              <a:rPr lang="es-ES" baseline="0" dirty="0" err="1" smtClean="0"/>
              <a:t>seems</a:t>
            </a:r>
            <a:r>
              <a:rPr lang="es-ES" baseline="0" dirty="0" smtClean="0"/>
              <a:t> </a:t>
            </a:r>
            <a:r>
              <a:rPr lang="es-ES" baseline="0" dirty="0" err="1" smtClean="0"/>
              <a:t>to</a:t>
            </a:r>
            <a:r>
              <a:rPr lang="es-ES" baseline="0" dirty="0" smtClean="0"/>
              <a:t> </a:t>
            </a:r>
            <a:r>
              <a:rPr lang="es-ES" baseline="0" dirty="0" err="1" smtClean="0"/>
              <a:t>be</a:t>
            </a:r>
            <a:r>
              <a:rPr lang="es-ES" baseline="0" dirty="0" smtClean="0"/>
              <a:t> a </a:t>
            </a:r>
            <a:r>
              <a:rPr lang="es-ES" baseline="0" dirty="0" err="1" smtClean="0"/>
              <a:t>dromedary</a:t>
            </a:r>
            <a:r>
              <a:rPr lang="es-ES" baseline="0" dirty="0" smtClean="0"/>
              <a:t> in extreme </a:t>
            </a:r>
            <a:r>
              <a:rPr lang="es-ES" baseline="0" dirty="0" err="1" smtClean="0"/>
              <a:t>malnutrition</a:t>
            </a:r>
            <a:r>
              <a:rPr lang="es-ES" baseline="0" dirty="0" smtClean="0"/>
              <a:t> </a:t>
            </a:r>
            <a:r>
              <a:rPr lang="es-ES" baseline="0" dirty="0" err="1" smtClean="0"/>
              <a:t>conditions</a:t>
            </a:r>
            <a:r>
              <a:rPr lang="es-ES" baseline="0" dirty="0" smtClean="0"/>
              <a:t>.</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8</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Image</a:t>
            </a:r>
            <a:r>
              <a:rPr lang="es-ES" dirty="0" smtClean="0"/>
              <a:t> 9</a:t>
            </a:r>
            <a:r>
              <a:rPr lang="es-ES" baseline="0" dirty="0" smtClean="0"/>
              <a:t> of </a:t>
            </a:r>
            <a:r>
              <a:rPr lang="es-ES" baseline="0" dirty="0" err="1" smtClean="0"/>
              <a:t>the</a:t>
            </a:r>
            <a:r>
              <a:rPr lang="es-ES" baseline="0" dirty="0" smtClean="0"/>
              <a:t> </a:t>
            </a:r>
            <a:r>
              <a:rPr lang="es-ES" baseline="0" dirty="0" err="1" smtClean="0"/>
              <a:t>Photographic</a:t>
            </a:r>
            <a:r>
              <a:rPr lang="es-ES" baseline="0" dirty="0" smtClean="0"/>
              <a:t> </a:t>
            </a:r>
            <a:r>
              <a:rPr lang="es-ES" baseline="0" dirty="0" err="1" smtClean="0"/>
              <a:t>Evidence</a:t>
            </a:r>
            <a:r>
              <a:rPr lang="es-ES" baseline="0" dirty="0" smtClean="0"/>
              <a:t>: in </a:t>
            </a:r>
            <a:r>
              <a:rPr lang="es-ES" baseline="0" dirty="0" err="1" smtClean="0"/>
              <a:t>this</a:t>
            </a:r>
            <a:r>
              <a:rPr lang="es-ES" baseline="0" dirty="0" smtClean="0"/>
              <a:t> </a:t>
            </a:r>
            <a:r>
              <a:rPr lang="es-ES" baseline="0" dirty="0" err="1" smtClean="0"/>
              <a:t>picture</a:t>
            </a:r>
            <a:r>
              <a:rPr lang="es-ES" baseline="0" dirty="0" smtClean="0"/>
              <a:t> </a:t>
            </a:r>
            <a:r>
              <a:rPr lang="es-ES" baseline="0" dirty="0" err="1" smtClean="0"/>
              <a:t>it</a:t>
            </a:r>
            <a:r>
              <a:rPr lang="es-ES" baseline="0" dirty="0" smtClean="0"/>
              <a:t> can </a:t>
            </a:r>
            <a:r>
              <a:rPr lang="es-ES" baseline="0" dirty="0" err="1" smtClean="0"/>
              <a:t>be</a:t>
            </a:r>
            <a:r>
              <a:rPr lang="es-ES" baseline="0" dirty="0" smtClean="0"/>
              <a:t> </a:t>
            </a:r>
            <a:r>
              <a:rPr lang="es-ES" baseline="0" dirty="0" err="1" smtClean="0"/>
              <a:t>seen</a:t>
            </a:r>
            <a:r>
              <a:rPr lang="es-ES" baseline="0" dirty="0" smtClean="0"/>
              <a:t> </a:t>
            </a:r>
            <a:r>
              <a:rPr lang="es-ES" baseline="0" dirty="0" err="1" smtClean="0"/>
              <a:t>the</a:t>
            </a:r>
            <a:r>
              <a:rPr lang="es-ES" baseline="0" dirty="0" smtClean="0"/>
              <a:t> </a:t>
            </a:r>
            <a:r>
              <a:rPr lang="es-ES" baseline="0" dirty="0" err="1" smtClean="0"/>
              <a:t>tiny</a:t>
            </a:r>
            <a:r>
              <a:rPr lang="es-ES" baseline="0" dirty="0" smtClean="0"/>
              <a:t> </a:t>
            </a:r>
            <a:r>
              <a:rPr lang="es-ES" baseline="0" dirty="0" err="1" smtClean="0"/>
              <a:t>cage</a:t>
            </a:r>
            <a:r>
              <a:rPr lang="es-ES" baseline="0" dirty="0" smtClean="0"/>
              <a:t> </a:t>
            </a:r>
            <a:r>
              <a:rPr lang="es-ES" baseline="0" dirty="0" err="1" smtClean="0"/>
              <a:t>within</a:t>
            </a:r>
            <a:r>
              <a:rPr lang="es-ES" baseline="0" dirty="0" smtClean="0"/>
              <a:t> </a:t>
            </a:r>
            <a:r>
              <a:rPr lang="es-ES" baseline="0" dirty="0" err="1" smtClean="0"/>
              <a:t>which</a:t>
            </a:r>
            <a:r>
              <a:rPr lang="es-ES" baseline="0" dirty="0" smtClean="0"/>
              <a:t> </a:t>
            </a:r>
            <a:r>
              <a:rPr lang="es-ES" baseline="0" dirty="0" err="1" smtClean="0"/>
              <a:t>this</a:t>
            </a:r>
            <a:r>
              <a:rPr lang="es-ES" baseline="0" dirty="0" smtClean="0"/>
              <a:t> </a:t>
            </a:r>
            <a:r>
              <a:rPr lang="es-ES" baseline="0" dirty="0" err="1" smtClean="0"/>
              <a:t>tiger</a:t>
            </a:r>
            <a:r>
              <a:rPr lang="es-ES" baseline="0" dirty="0" smtClean="0"/>
              <a:t> </a:t>
            </a:r>
            <a:r>
              <a:rPr lang="es-ES" baseline="0" dirty="0" err="1" smtClean="0"/>
              <a:t>is</a:t>
            </a:r>
            <a:r>
              <a:rPr lang="es-ES" baseline="0" dirty="0" smtClean="0"/>
              <a:t>.</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9</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Image</a:t>
            </a:r>
            <a:r>
              <a:rPr lang="es-ES" dirty="0" smtClean="0"/>
              <a:t> </a:t>
            </a:r>
            <a:r>
              <a:rPr lang="es-ES" dirty="0" smtClean="0"/>
              <a:t>10 </a:t>
            </a:r>
            <a:r>
              <a:rPr lang="es-ES" dirty="0" smtClean="0"/>
              <a:t>of</a:t>
            </a:r>
            <a:r>
              <a:rPr lang="es-ES" baseline="0" dirty="0" smtClean="0"/>
              <a:t> </a:t>
            </a:r>
            <a:r>
              <a:rPr lang="es-ES" baseline="0" dirty="0" err="1" smtClean="0"/>
              <a:t>the</a:t>
            </a:r>
            <a:r>
              <a:rPr lang="es-ES" dirty="0" smtClean="0"/>
              <a:t> </a:t>
            </a:r>
            <a:r>
              <a:rPr lang="es-ES" dirty="0" err="1" smtClean="0"/>
              <a:t>Photographic</a:t>
            </a:r>
            <a:r>
              <a:rPr lang="es-ES" baseline="0" dirty="0" smtClean="0"/>
              <a:t> </a:t>
            </a:r>
            <a:r>
              <a:rPr lang="es-ES" baseline="0" dirty="0" err="1" smtClean="0"/>
              <a:t>Evidence</a:t>
            </a:r>
            <a:r>
              <a:rPr lang="es-ES" dirty="0" smtClean="0"/>
              <a:t>: In </a:t>
            </a:r>
            <a:r>
              <a:rPr lang="es-ES" dirty="0" err="1" smtClean="0"/>
              <a:t>this</a:t>
            </a:r>
            <a:r>
              <a:rPr lang="es-ES" dirty="0" smtClean="0"/>
              <a:t> </a:t>
            </a:r>
            <a:r>
              <a:rPr lang="es-ES" dirty="0" err="1" smtClean="0"/>
              <a:t>image</a:t>
            </a:r>
            <a:r>
              <a:rPr lang="es-ES" dirty="0" smtClean="0"/>
              <a:t> </a:t>
            </a:r>
            <a:r>
              <a:rPr lang="es-ES" dirty="0" err="1" smtClean="0"/>
              <a:t>it</a:t>
            </a:r>
            <a:r>
              <a:rPr lang="es-ES" baseline="0" dirty="0" smtClean="0"/>
              <a:t> </a:t>
            </a:r>
            <a:r>
              <a:rPr lang="es-ES" baseline="0" dirty="0" err="1" smtClean="0"/>
              <a:t>is</a:t>
            </a:r>
            <a:r>
              <a:rPr lang="es-ES" baseline="0" dirty="0" smtClean="0"/>
              <a:t> </a:t>
            </a:r>
            <a:r>
              <a:rPr lang="es-ES" baseline="0" dirty="0" err="1" smtClean="0"/>
              <a:t>also</a:t>
            </a:r>
            <a:r>
              <a:rPr lang="es-ES" baseline="0" dirty="0" smtClean="0"/>
              <a:t> </a:t>
            </a:r>
            <a:r>
              <a:rPr lang="es-ES" baseline="0" dirty="0" err="1" smtClean="0"/>
              <a:t>observed</a:t>
            </a:r>
            <a:r>
              <a:rPr lang="es-ES" dirty="0" smtClean="0"/>
              <a:t> </a:t>
            </a:r>
            <a:r>
              <a:rPr lang="es-ES" dirty="0" err="1" smtClean="0"/>
              <a:t>the</a:t>
            </a:r>
            <a:r>
              <a:rPr lang="es-ES" baseline="0" dirty="0" smtClean="0"/>
              <a:t> </a:t>
            </a:r>
            <a:r>
              <a:rPr lang="es-ES" baseline="0" dirty="0" err="1" smtClean="0"/>
              <a:t>little</a:t>
            </a:r>
            <a:r>
              <a:rPr lang="es-ES" baseline="0" dirty="0" smtClean="0"/>
              <a:t> </a:t>
            </a:r>
            <a:r>
              <a:rPr lang="es-ES" baseline="0" dirty="0" err="1" smtClean="0"/>
              <a:t>space</a:t>
            </a:r>
            <a:r>
              <a:rPr lang="es-ES" baseline="0" dirty="0" smtClean="0"/>
              <a:t> of </a:t>
            </a:r>
            <a:r>
              <a:rPr lang="es-ES" baseline="0" dirty="0" err="1" smtClean="0"/>
              <a:t>the</a:t>
            </a:r>
            <a:r>
              <a:rPr lang="es-ES" baseline="0" dirty="0" smtClean="0"/>
              <a:t> </a:t>
            </a:r>
            <a:r>
              <a:rPr lang="es-ES" baseline="0" dirty="0" err="1" smtClean="0"/>
              <a:t>tiger’s</a:t>
            </a:r>
            <a:r>
              <a:rPr lang="es-ES" baseline="0" dirty="0" smtClean="0"/>
              <a:t> </a:t>
            </a:r>
            <a:r>
              <a:rPr lang="es-ES" baseline="0" dirty="0" err="1" smtClean="0"/>
              <a:t>cage</a:t>
            </a:r>
            <a:r>
              <a:rPr lang="es-ES" baseline="0" dirty="0" smtClean="0"/>
              <a:t>.</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10</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Image</a:t>
            </a:r>
            <a:r>
              <a:rPr lang="es-ES" dirty="0" smtClean="0"/>
              <a:t> </a:t>
            </a:r>
            <a:r>
              <a:rPr lang="es-ES" dirty="0" smtClean="0"/>
              <a:t>11 </a:t>
            </a:r>
            <a:r>
              <a:rPr lang="es-ES" dirty="0" smtClean="0"/>
              <a:t>of</a:t>
            </a:r>
            <a:r>
              <a:rPr lang="es-ES" baseline="0" dirty="0" smtClean="0"/>
              <a:t> </a:t>
            </a:r>
            <a:r>
              <a:rPr lang="es-ES" baseline="0" dirty="0" err="1" smtClean="0"/>
              <a:t>the</a:t>
            </a:r>
            <a:r>
              <a:rPr lang="es-ES" dirty="0" smtClean="0"/>
              <a:t> </a:t>
            </a:r>
            <a:r>
              <a:rPr lang="es-ES" dirty="0" err="1" smtClean="0"/>
              <a:t>Photographic</a:t>
            </a:r>
            <a:r>
              <a:rPr lang="es-ES" baseline="0" dirty="0" smtClean="0"/>
              <a:t> </a:t>
            </a:r>
            <a:r>
              <a:rPr lang="es-ES" baseline="0" dirty="0" err="1" smtClean="0"/>
              <a:t>Evidence</a:t>
            </a:r>
            <a:r>
              <a:rPr lang="es-ES" dirty="0" smtClean="0"/>
              <a:t>: In</a:t>
            </a:r>
            <a:r>
              <a:rPr lang="es-ES" baseline="0" dirty="0" smtClean="0"/>
              <a:t> </a:t>
            </a:r>
            <a:r>
              <a:rPr lang="es-ES" baseline="0" dirty="0" err="1" smtClean="0"/>
              <a:t>this</a:t>
            </a:r>
            <a:r>
              <a:rPr lang="es-ES" dirty="0" smtClean="0"/>
              <a:t> </a:t>
            </a:r>
            <a:r>
              <a:rPr lang="es-ES" dirty="0" err="1" smtClean="0"/>
              <a:t>image</a:t>
            </a:r>
            <a:r>
              <a:rPr lang="es-ES" dirty="0" smtClean="0"/>
              <a:t> </a:t>
            </a:r>
            <a:r>
              <a:rPr lang="es-ES" dirty="0" err="1" smtClean="0"/>
              <a:t>it</a:t>
            </a:r>
            <a:r>
              <a:rPr lang="es-ES" dirty="0" smtClean="0"/>
              <a:t> can</a:t>
            </a:r>
            <a:r>
              <a:rPr lang="es-ES" baseline="0" dirty="0" smtClean="0"/>
              <a:t> </a:t>
            </a:r>
            <a:r>
              <a:rPr lang="es-ES" baseline="0" dirty="0" err="1" smtClean="0"/>
              <a:t>be</a:t>
            </a:r>
            <a:r>
              <a:rPr lang="es-ES" baseline="0" dirty="0" smtClean="0"/>
              <a:t> </a:t>
            </a:r>
            <a:r>
              <a:rPr lang="es-ES" baseline="0" dirty="0" err="1" smtClean="0"/>
              <a:t>seen</a:t>
            </a:r>
            <a:r>
              <a:rPr lang="es-ES" dirty="0" smtClean="0"/>
              <a:t> </a:t>
            </a:r>
            <a:r>
              <a:rPr lang="es-ES" dirty="0" smtClean="0"/>
              <a:t>a </a:t>
            </a:r>
            <a:r>
              <a:rPr lang="es-ES" dirty="0" err="1" smtClean="0"/>
              <a:t>group</a:t>
            </a:r>
            <a:r>
              <a:rPr lang="es-ES" dirty="0" smtClean="0"/>
              <a:t> of </a:t>
            </a:r>
            <a:r>
              <a:rPr lang="es-ES" dirty="0" err="1" smtClean="0"/>
              <a:t>pelicans</a:t>
            </a:r>
            <a:r>
              <a:rPr lang="es-ES" dirty="0" smtClean="0"/>
              <a:t> </a:t>
            </a:r>
            <a:r>
              <a:rPr lang="es-ES" dirty="0" err="1" smtClean="0"/>
              <a:t>that</a:t>
            </a:r>
            <a:r>
              <a:rPr lang="es-ES" baseline="0" dirty="0" smtClean="0"/>
              <a:t> are in</a:t>
            </a:r>
            <a:r>
              <a:rPr lang="es-ES" dirty="0" smtClean="0"/>
              <a:t> a</a:t>
            </a:r>
            <a:r>
              <a:rPr lang="es-ES" baseline="0" dirty="0" smtClean="0"/>
              <a:t> </a:t>
            </a:r>
            <a:r>
              <a:rPr lang="es-ES" baseline="0" dirty="0" err="1" smtClean="0"/>
              <a:t>smaller</a:t>
            </a:r>
            <a:r>
              <a:rPr lang="es-ES" baseline="0" dirty="0" smtClean="0"/>
              <a:t>  </a:t>
            </a:r>
            <a:r>
              <a:rPr lang="es-ES" baseline="0" dirty="0" err="1" smtClean="0"/>
              <a:t>space</a:t>
            </a:r>
            <a:r>
              <a:rPr lang="es-ES" baseline="0" dirty="0" smtClean="0"/>
              <a:t> </a:t>
            </a:r>
            <a:r>
              <a:rPr lang="es-ES" baseline="0" dirty="0" err="1" smtClean="0"/>
              <a:t>than</a:t>
            </a:r>
            <a:r>
              <a:rPr lang="es-ES" dirty="0" smtClean="0"/>
              <a:t> </a:t>
            </a:r>
            <a:r>
              <a:rPr lang="es-ES" dirty="0" err="1" smtClean="0"/>
              <a:t>they</a:t>
            </a:r>
            <a:r>
              <a:rPr lang="es-ES" baseline="0" dirty="0" smtClean="0"/>
              <a:t> </a:t>
            </a:r>
            <a:r>
              <a:rPr lang="es-ES" baseline="0" dirty="0" err="1" smtClean="0"/>
              <a:t>should</a:t>
            </a:r>
            <a:r>
              <a:rPr lang="es-ES" baseline="0" dirty="0" smtClean="0"/>
              <a:t> </a:t>
            </a:r>
            <a:r>
              <a:rPr lang="es-ES" baseline="0" dirty="0" err="1" smtClean="0"/>
              <a:t>be</a:t>
            </a:r>
            <a:r>
              <a:rPr lang="es-ES" dirty="0" smtClean="0"/>
              <a:t> and</a:t>
            </a:r>
            <a:r>
              <a:rPr lang="es-ES" baseline="0" dirty="0" smtClean="0"/>
              <a:t> </a:t>
            </a:r>
            <a:r>
              <a:rPr lang="es-ES" baseline="0" dirty="0" err="1" smtClean="0"/>
              <a:t>need</a:t>
            </a:r>
            <a:r>
              <a:rPr lang="es-ES" baseline="0" dirty="0" smtClean="0"/>
              <a:t>.</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11</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Image</a:t>
            </a:r>
            <a:r>
              <a:rPr lang="es-ES" dirty="0" smtClean="0"/>
              <a:t> </a:t>
            </a:r>
            <a:r>
              <a:rPr lang="es-ES" dirty="0" smtClean="0"/>
              <a:t>12 </a:t>
            </a:r>
            <a:r>
              <a:rPr lang="es-ES" dirty="0" smtClean="0"/>
              <a:t>of</a:t>
            </a:r>
            <a:r>
              <a:rPr lang="es-ES" baseline="0" dirty="0" smtClean="0"/>
              <a:t> </a:t>
            </a:r>
            <a:r>
              <a:rPr lang="es-ES" baseline="0" dirty="0" err="1" smtClean="0"/>
              <a:t>the</a:t>
            </a:r>
            <a:r>
              <a:rPr lang="es-ES" baseline="0" dirty="0" smtClean="0"/>
              <a:t> </a:t>
            </a:r>
            <a:r>
              <a:rPr lang="es-ES" baseline="0" dirty="0" err="1" smtClean="0"/>
              <a:t>Photographic</a:t>
            </a:r>
            <a:r>
              <a:rPr lang="es-ES" baseline="0" dirty="0" smtClean="0"/>
              <a:t> </a:t>
            </a:r>
            <a:r>
              <a:rPr lang="es-ES" baseline="0" dirty="0" err="1" smtClean="0"/>
              <a:t>Evidence</a:t>
            </a:r>
            <a:r>
              <a:rPr lang="es-ES" dirty="0" smtClean="0"/>
              <a:t>: In</a:t>
            </a:r>
            <a:r>
              <a:rPr lang="es-ES" baseline="0" dirty="0" smtClean="0"/>
              <a:t> </a:t>
            </a:r>
            <a:r>
              <a:rPr lang="es-ES" baseline="0" dirty="0" err="1" smtClean="0"/>
              <a:t>this</a:t>
            </a:r>
            <a:r>
              <a:rPr lang="es-ES" dirty="0" smtClean="0"/>
              <a:t> </a:t>
            </a:r>
            <a:r>
              <a:rPr lang="es-ES" dirty="0" err="1" smtClean="0"/>
              <a:t>picture</a:t>
            </a:r>
            <a:r>
              <a:rPr lang="es-ES" baseline="0" dirty="0" smtClean="0"/>
              <a:t> </a:t>
            </a:r>
            <a:r>
              <a:rPr lang="es-ES" baseline="0" dirty="0" err="1" smtClean="0"/>
              <a:t>it</a:t>
            </a:r>
            <a:r>
              <a:rPr lang="es-ES" baseline="0" dirty="0" smtClean="0"/>
              <a:t> can </a:t>
            </a:r>
            <a:r>
              <a:rPr lang="es-ES" baseline="0" dirty="0" err="1" smtClean="0"/>
              <a:t>be</a:t>
            </a:r>
            <a:r>
              <a:rPr lang="es-ES" baseline="0" dirty="0" smtClean="0"/>
              <a:t> </a:t>
            </a:r>
            <a:r>
              <a:rPr lang="es-ES" baseline="0" dirty="0" err="1" smtClean="0"/>
              <a:t>seen</a:t>
            </a:r>
            <a:r>
              <a:rPr lang="es-ES" baseline="0" dirty="0" smtClean="0"/>
              <a:t> </a:t>
            </a:r>
            <a:r>
              <a:rPr lang="es-ES" baseline="0" dirty="0" err="1" smtClean="0"/>
              <a:t>the</a:t>
            </a:r>
            <a:r>
              <a:rPr lang="es-ES" baseline="0" dirty="0" smtClean="0"/>
              <a:t> </a:t>
            </a:r>
            <a:r>
              <a:rPr lang="es-ES" baseline="0" dirty="0" err="1" smtClean="0"/>
              <a:t>face</a:t>
            </a:r>
            <a:r>
              <a:rPr lang="es-ES" baseline="0" dirty="0" smtClean="0"/>
              <a:t> of</a:t>
            </a:r>
            <a:r>
              <a:rPr lang="es-ES" dirty="0" smtClean="0"/>
              <a:t> </a:t>
            </a:r>
            <a:r>
              <a:rPr lang="es-ES" dirty="0" err="1" smtClean="0"/>
              <a:t>sadness</a:t>
            </a:r>
            <a:r>
              <a:rPr lang="es-ES" dirty="0" smtClean="0"/>
              <a:t> of</a:t>
            </a:r>
            <a:r>
              <a:rPr lang="es-ES" baseline="0" dirty="0" smtClean="0"/>
              <a:t> </a:t>
            </a:r>
            <a:r>
              <a:rPr lang="es-ES" baseline="0" dirty="0" err="1" smtClean="0"/>
              <a:t>one</a:t>
            </a:r>
            <a:r>
              <a:rPr lang="es-ES" baseline="0" dirty="0" smtClean="0"/>
              <a:t> of </a:t>
            </a:r>
            <a:r>
              <a:rPr lang="es-ES" baseline="0" dirty="0" err="1" smtClean="0"/>
              <a:t>the</a:t>
            </a:r>
            <a:r>
              <a:rPr lang="es-ES" baseline="0" dirty="0" smtClean="0"/>
              <a:t> </a:t>
            </a:r>
            <a:r>
              <a:rPr lang="es-ES" baseline="0" dirty="0" err="1" smtClean="0"/>
              <a:t>monkeys</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12</a:t>
            </a:fld>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Image 13 of the Photographic Evidence: In this picture we see a single monkey, which is isolated, without any tree to climb, without other companions of the same species and without access to food sources nearby. It is in a state of dissatisfaction.</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13</a:t>
            </a:fld>
            <a:endParaRPr 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Image 14 of the Photographic Evidence: In this photograph it can be appreciated what seems to be a species of lemur caged and looking sad due to the confinement.</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14</a:t>
            </a:fld>
            <a:endParaRPr 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baseline="0" dirty="0" smtClean="0"/>
              <a:t>Image 15 of the Photographic Evidence: In the image it can be seen a hippo that is in a very small place for its size</a:t>
            </a:r>
            <a:r>
              <a:rPr lang="es-ES" baseline="0" dirty="0" smtClean="0"/>
              <a:t>.</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15</a:t>
            </a:fld>
            <a:endParaRPr 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Image</a:t>
            </a:r>
            <a:r>
              <a:rPr lang="es-ES" dirty="0" smtClean="0"/>
              <a:t> </a:t>
            </a:r>
            <a:r>
              <a:rPr lang="es-ES" dirty="0" smtClean="0"/>
              <a:t>16 </a:t>
            </a:r>
            <a:r>
              <a:rPr lang="es-ES" dirty="0" smtClean="0"/>
              <a:t>of</a:t>
            </a:r>
            <a:r>
              <a:rPr lang="es-ES" baseline="0" dirty="0" smtClean="0"/>
              <a:t> </a:t>
            </a:r>
            <a:r>
              <a:rPr lang="es-ES" baseline="0" dirty="0" err="1" smtClean="0"/>
              <a:t>the</a:t>
            </a:r>
            <a:r>
              <a:rPr lang="es-ES" baseline="0" dirty="0" smtClean="0"/>
              <a:t> </a:t>
            </a:r>
            <a:r>
              <a:rPr lang="es-ES" baseline="0" dirty="0" err="1" smtClean="0"/>
              <a:t>Photographic</a:t>
            </a:r>
            <a:r>
              <a:rPr lang="es-ES" baseline="0" dirty="0" smtClean="0"/>
              <a:t> </a:t>
            </a:r>
            <a:r>
              <a:rPr lang="es-ES" baseline="0" dirty="0" err="1" smtClean="0"/>
              <a:t>Evidence</a:t>
            </a:r>
            <a:r>
              <a:rPr lang="es-ES" baseline="0" dirty="0" smtClean="0"/>
              <a:t>: </a:t>
            </a:r>
            <a:r>
              <a:rPr lang="es-ES" baseline="0" dirty="0" err="1" smtClean="0"/>
              <a:t>Cage</a:t>
            </a:r>
            <a:r>
              <a:rPr lang="es-ES" baseline="0" dirty="0" smtClean="0"/>
              <a:t> </a:t>
            </a:r>
            <a:r>
              <a:rPr lang="es-ES" baseline="0" dirty="0" err="1" smtClean="0"/>
              <a:t>with</a:t>
            </a:r>
            <a:r>
              <a:rPr lang="es-ES" baseline="0" dirty="0" smtClean="0"/>
              <a:t> </a:t>
            </a:r>
            <a:r>
              <a:rPr lang="es-ES" baseline="0" dirty="0" err="1" smtClean="0"/>
              <a:t>overpopulation</a:t>
            </a:r>
            <a:r>
              <a:rPr lang="es-ES" baseline="0" dirty="0" smtClean="0"/>
              <a:t> of </a:t>
            </a:r>
            <a:r>
              <a:rPr lang="es-ES" baseline="0" dirty="0" err="1" smtClean="0"/>
              <a:t>herons</a:t>
            </a:r>
            <a:r>
              <a:rPr lang="es-ES" baseline="0" dirty="0" smtClean="0"/>
              <a:t>, </a:t>
            </a:r>
            <a:r>
              <a:rPr lang="es-ES" baseline="0" dirty="0" err="1" smtClean="0"/>
              <a:t>due</a:t>
            </a:r>
            <a:r>
              <a:rPr lang="es-ES" baseline="0" dirty="0" smtClean="0"/>
              <a:t> </a:t>
            </a:r>
            <a:r>
              <a:rPr lang="es-ES" baseline="0" dirty="0" err="1" smtClean="0"/>
              <a:t>to</a:t>
            </a:r>
            <a:r>
              <a:rPr lang="es-ES" baseline="0" dirty="0" smtClean="0"/>
              <a:t> </a:t>
            </a:r>
            <a:r>
              <a:rPr lang="es-ES" baseline="0" dirty="0" err="1" smtClean="0"/>
              <a:t>the</a:t>
            </a:r>
            <a:r>
              <a:rPr lang="es-ES" baseline="0" dirty="0" smtClean="0"/>
              <a:t> </a:t>
            </a:r>
            <a:r>
              <a:rPr lang="es-ES" baseline="0" dirty="0" err="1" smtClean="0"/>
              <a:t>lack</a:t>
            </a:r>
            <a:r>
              <a:rPr lang="es-ES" baseline="0" dirty="0" smtClean="0"/>
              <a:t> of control in </a:t>
            </a:r>
            <a:r>
              <a:rPr lang="es-ES" baseline="0" dirty="0" err="1" smtClean="0"/>
              <a:t>breeding</a:t>
            </a:r>
            <a:r>
              <a:rPr lang="es-ES" baseline="0" dirty="0" smtClean="0"/>
              <a:t> </a:t>
            </a:r>
            <a:r>
              <a:rPr lang="es-ES" baseline="0" dirty="0" err="1" smtClean="0"/>
              <a:t>the</a:t>
            </a:r>
            <a:r>
              <a:rPr lang="es-ES" baseline="0" dirty="0" smtClean="0"/>
              <a:t> </a:t>
            </a:r>
            <a:r>
              <a:rPr lang="es-ES" baseline="0" dirty="0" err="1" smtClean="0"/>
              <a:t>species</a:t>
            </a:r>
            <a:r>
              <a:rPr lang="es-ES" baseline="0" dirty="0" smtClean="0"/>
              <a:t>.</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16</a:t>
            </a:fld>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Image</a:t>
            </a:r>
            <a:r>
              <a:rPr lang="es-ES" dirty="0" smtClean="0"/>
              <a:t> </a:t>
            </a:r>
            <a:r>
              <a:rPr lang="es-ES" dirty="0" smtClean="0"/>
              <a:t>17 </a:t>
            </a:r>
            <a:r>
              <a:rPr lang="es-ES" dirty="0" smtClean="0"/>
              <a:t>of</a:t>
            </a:r>
            <a:r>
              <a:rPr lang="es-ES" baseline="0" dirty="0" smtClean="0"/>
              <a:t> </a:t>
            </a:r>
            <a:r>
              <a:rPr lang="es-ES" baseline="0" dirty="0" err="1" smtClean="0"/>
              <a:t>the</a:t>
            </a:r>
            <a:r>
              <a:rPr lang="es-ES" dirty="0" smtClean="0"/>
              <a:t> </a:t>
            </a:r>
            <a:r>
              <a:rPr lang="es-ES" dirty="0" err="1" smtClean="0"/>
              <a:t>the</a:t>
            </a:r>
            <a:r>
              <a:rPr lang="es-ES" baseline="0" dirty="0" smtClean="0"/>
              <a:t> </a:t>
            </a:r>
            <a:r>
              <a:rPr lang="es-ES" baseline="0" dirty="0" err="1" smtClean="0"/>
              <a:t>Photographic</a:t>
            </a:r>
            <a:r>
              <a:rPr lang="es-ES" baseline="0" dirty="0" smtClean="0"/>
              <a:t> </a:t>
            </a:r>
            <a:r>
              <a:rPr lang="es-ES" baseline="0" dirty="0" err="1" smtClean="0"/>
              <a:t>Evidence</a:t>
            </a:r>
            <a:r>
              <a:rPr lang="es-ES" baseline="0" dirty="0" smtClean="0"/>
              <a:t>: </a:t>
            </a:r>
            <a:r>
              <a:rPr lang="es-ES" baseline="0" dirty="0" err="1" smtClean="0"/>
              <a:t>Kliwon</a:t>
            </a:r>
            <a:r>
              <a:rPr lang="es-ES" baseline="0" dirty="0" smtClean="0"/>
              <a:t>, </a:t>
            </a:r>
            <a:r>
              <a:rPr lang="en-US" dirty="0" smtClean="0"/>
              <a:t>a giraffe died from ingesting food wrappers that visitors threw in its resting place. A ball of plastic materials weighing 18 kg was removed from his digestive tract after its death.</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17</a:t>
            </a:fld>
            <a:endParaRPr 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Image 18 of the Photographic Evidence: A young white </a:t>
            </a:r>
            <a:r>
              <a:rPr lang="en-US" dirty="0" err="1" smtClean="0"/>
              <a:t>bengal</a:t>
            </a:r>
            <a:r>
              <a:rPr lang="en-US" dirty="0" smtClean="0"/>
              <a:t> tiger which is missing an ear and has complications in his spine, which impedes the movement of its hind legs. It is located in the section of quarantined animals and the cage it dwells is in unhygienic condition with very limited space.</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18</a:t>
            </a:fld>
            <a:endParaRPr 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Image</a:t>
            </a:r>
            <a:r>
              <a:rPr lang="es-ES" dirty="0" smtClean="0"/>
              <a:t> </a:t>
            </a:r>
            <a:r>
              <a:rPr lang="es-ES" dirty="0" smtClean="0"/>
              <a:t>19 </a:t>
            </a:r>
            <a:r>
              <a:rPr lang="es-ES" dirty="0" smtClean="0"/>
              <a:t>of</a:t>
            </a:r>
            <a:r>
              <a:rPr lang="es-ES" baseline="0" dirty="0" smtClean="0"/>
              <a:t> </a:t>
            </a:r>
            <a:r>
              <a:rPr lang="es-ES" baseline="0" dirty="0" err="1" smtClean="0"/>
              <a:t>the</a:t>
            </a:r>
            <a:r>
              <a:rPr lang="es-ES" baseline="0" dirty="0" smtClean="0"/>
              <a:t> </a:t>
            </a:r>
            <a:r>
              <a:rPr lang="es-ES" baseline="0" dirty="0" err="1" smtClean="0"/>
              <a:t>Photographic</a:t>
            </a:r>
            <a:r>
              <a:rPr lang="es-ES" baseline="0" dirty="0" smtClean="0"/>
              <a:t> </a:t>
            </a:r>
            <a:r>
              <a:rPr lang="es-ES" baseline="0" dirty="0" err="1" smtClean="0"/>
              <a:t>Evidence</a:t>
            </a:r>
            <a:r>
              <a:rPr lang="es-ES" dirty="0" smtClean="0"/>
              <a:t>:</a:t>
            </a:r>
            <a:r>
              <a:rPr lang="es-ES" baseline="0" dirty="0" smtClean="0"/>
              <a:t> </a:t>
            </a:r>
            <a:r>
              <a:rPr lang="es-ES" baseline="0" dirty="0" err="1" smtClean="0"/>
              <a:t>Image</a:t>
            </a:r>
            <a:r>
              <a:rPr lang="es-ES" baseline="0" dirty="0" smtClean="0"/>
              <a:t> of </a:t>
            </a:r>
            <a:r>
              <a:rPr lang="es-ES" baseline="0" dirty="0" err="1" smtClean="0"/>
              <a:t>the</a:t>
            </a:r>
            <a:r>
              <a:rPr lang="es-ES" baseline="0" dirty="0" smtClean="0"/>
              <a:t> </a:t>
            </a:r>
            <a:r>
              <a:rPr lang="es-ES" baseline="0" dirty="0" err="1" smtClean="0"/>
              <a:t>cage</a:t>
            </a:r>
            <a:r>
              <a:rPr lang="es-ES" baseline="0" dirty="0" smtClean="0"/>
              <a:t> of </a:t>
            </a:r>
            <a:r>
              <a:rPr lang="es-ES" baseline="0" dirty="0" err="1" smtClean="0"/>
              <a:t>pelicans</a:t>
            </a:r>
            <a:r>
              <a:rPr lang="es-ES" baseline="0" dirty="0" smtClean="0"/>
              <a:t>, </a:t>
            </a:r>
            <a:r>
              <a:rPr lang="es-ES" baseline="0" dirty="0" err="1" smtClean="0"/>
              <a:t>where</a:t>
            </a:r>
            <a:r>
              <a:rPr lang="es-ES" baseline="0" dirty="0" smtClean="0"/>
              <a:t> can </a:t>
            </a:r>
            <a:r>
              <a:rPr lang="es-ES" baseline="0" dirty="0" err="1" smtClean="0"/>
              <a:t>be</a:t>
            </a:r>
            <a:r>
              <a:rPr lang="es-ES" baseline="0" dirty="0" smtClean="0"/>
              <a:t> </a:t>
            </a:r>
            <a:r>
              <a:rPr lang="es-ES" baseline="0" dirty="0" err="1" smtClean="0"/>
              <a:t>seen</a:t>
            </a:r>
            <a:r>
              <a:rPr lang="es-ES" baseline="0" dirty="0" smtClean="0"/>
              <a:t> </a:t>
            </a:r>
            <a:r>
              <a:rPr lang="es-ES" baseline="0" dirty="0" err="1" smtClean="0"/>
              <a:t>the</a:t>
            </a:r>
            <a:r>
              <a:rPr lang="es-ES" baseline="0" dirty="0" smtClean="0"/>
              <a:t> </a:t>
            </a:r>
            <a:r>
              <a:rPr lang="es-ES" baseline="0" dirty="0" err="1" smtClean="0"/>
              <a:t>reduced</a:t>
            </a:r>
            <a:r>
              <a:rPr lang="es-ES" baseline="0" dirty="0" smtClean="0"/>
              <a:t> </a:t>
            </a:r>
            <a:r>
              <a:rPr lang="es-ES" baseline="0" dirty="0" err="1" smtClean="0"/>
              <a:t>space</a:t>
            </a:r>
            <a:r>
              <a:rPr lang="es-ES" baseline="0" dirty="0" smtClean="0"/>
              <a:t> and </a:t>
            </a:r>
            <a:r>
              <a:rPr lang="es-ES" baseline="0" dirty="0" err="1" smtClean="0"/>
              <a:t>the</a:t>
            </a:r>
            <a:r>
              <a:rPr lang="es-ES" baseline="0" dirty="0" smtClean="0"/>
              <a:t> surplus of </a:t>
            </a:r>
            <a:r>
              <a:rPr lang="es-ES" baseline="0" dirty="0" err="1" smtClean="0"/>
              <a:t>birds</a:t>
            </a:r>
            <a:r>
              <a:rPr lang="es-ES" baseline="0" dirty="0" smtClean="0"/>
              <a:t>.</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19</a:t>
            </a:fld>
            <a:endParaRPr 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Image 20 of the photographic evidence: In this photograph it can be observed a bear, which was diagnosed with a tumor in the skin, being in a tiny cage in the quarantined animals section of the zoo. It can also be seen its face that denotes suffering because of the enclosure and the poor care it receives.</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20</a:t>
            </a:fld>
            <a:endParaRPr lang="es-E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Image 21 of the Photographic Evidence: in this image it can be seen a female elephant with inflammation of the joints, which is hindered from moving because of the pain it suffers.</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21</a:t>
            </a:fld>
            <a:endParaRPr lang="es-E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Image 22 of the Photographic Evidence: It can be observed dirt conditions in which the zoo is after having been visited at least by 7,000 people a day. Many of these wastes end up being eaten by monkeys circulating around the zoo.</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22</a:t>
            </a:fld>
            <a:endParaRPr lang="es-E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Image 23 of the Photographic Evidence: Image of the cage of the pelicans, which is prepared for a much smaller amount of them.</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23</a:t>
            </a:fld>
            <a:endParaRPr lang="es-E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Image 24 of the Photographic Evidence: In this photo it can be seen some monkeys climbing on few dead trees, which have no leaves to ward off rain or storms or any fruit that are a staple food of these animals. They are in an island.</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24</a:t>
            </a:fld>
            <a:endParaRPr lang="es-E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Image 25 of the Photographic Evidence: In this picture it can be seen a female Sumatran tiger, which suffers a digestive disease because of years of being fed with meat preserved with formaldehyde (formalin), which is highly toxic to ingestion. This animal has difficulty in assimilating any food that eats, even if they are small pieces of chicken. It has been in such state for years and the person in charge its care claims that years ago it should have been injected with euthanasia due to physical deterioration in which it is, the damage is irreversible since that malaise generates much suffering to the animal.</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25</a:t>
            </a:fld>
            <a:endParaRPr lang="es-E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n-US" dirty="0" smtClean="0"/>
          </a:p>
          <a:p>
            <a:r>
              <a:rPr lang="en-US" dirty="0" smtClean="0"/>
              <a:t>Image 26 of Photographic Evidence: </a:t>
            </a:r>
            <a:r>
              <a:rPr lang="en-US" dirty="0" err="1" smtClean="0"/>
              <a:t>Kliwon</a:t>
            </a:r>
            <a:r>
              <a:rPr lang="en-US" dirty="0" smtClean="0"/>
              <a:t>, the Giraffe to which, after dead, was found a ball of plastic wrappings of 18 kg. in its stomach, because of years of having ingested bags or food wrappers that were thrown by visitors.</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26</a:t>
            </a:fld>
            <a:endParaRPr lang="es-E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Image 27 of the Photographic Evidence: In the picture it can be seen an American bear that is in a totally inadequate cage for an animal of its species. In its front legs they can be noticed the damages because of a skin disease, characteristic of animals locked in inadequate cages, with a lousy care. Moreover, its face shows sadness and discomfort.</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27</a:t>
            </a:fld>
            <a:endParaRPr lang="es-E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Immage</a:t>
            </a:r>
            <a:r>
              <a:rPr lang="es-ES" dirty="0" smtClean="0"/>
              <a:t> </a:t>
            </a:r>
            <a:r>
              <a:rPr lang="es-ES" dirty="0" smtClean="0"/>
              <a:t>28 </a:t>
            </a:r>
            <a:r>
              <a:rPr lang="es-ES" dirty="0" smtClean="0"/>
              <a:t>of</a:t>
            </a:r>
            <a:r>
              <a:rPr lang="es-ES" baseline="0" dirty="0" smtClean="0"/>
              <a:t> </a:t>
            </a:r>
            <a:r>
              <a:rPr lang="es-ES" baseline="0" dirty="0" err="1" smtClean="0"/>
              <a:t>the</a:t>
            </a:r>
            <a:r>
              <a:rPr lang="es-ES" baseline="0" dirty="0" smtClean="0"/>
              <a:t> </a:t>
            </a:r>
            <a:r>
              <a:rPr lang="es-ES" baseline="0" dirty="0" err="1" smtClean="0"/>
              <a:t>Photographic</a:t>
            </a:r>
            <a:r>
              <a:rPr lang="es-ES" baseline="0" dirty="0" smtClean="0"/>
              <a:t> </a:t>
            </a:r>
            <a:r>
              <a:rPr lang="es-ES" baseline="0" dirty="0" err="1" smtClean="0"/>
              <a:t>Evidence</a:t>
            </a:r>
            <a:r>
              <a:rPr lang="es-ES" dirty="0" smtClean="0"/>
              <a:t>: </a:t>
            </a:r>
            <a:r>
              <a:rPr lang="es-ES" dirty="0" err="1" smtClean="0"/>
              <a:t>Another</a:t>
            </a:r>
            <a:r>
              <a:rPr lang="es-ES" dirty="0" smtClean="0"/>
              <a:t> </a:t>
            </a:r>
            <a:r>
              <a:rPr lang="es-ES" dirty="0" err="1" smtClean="0"/>
              <a:t>image</a:t>
            </a:r>
            <a:r>
              <a:rPr lang="es-ES" dirty="0" smtClean="0"/>
              <a:t> of</a:t>
            </a:r>
            <a:r>
              <a:rPr lang="es-ES" baseline="0" dirty="0" smtClean="0"/>
              <a:t> </a:t>
            </a:r>
            <a:r>
              <a:rPr lang="es-ES" baseline="0" dirty="0" err="1" smtClean="0"/>
              <a:t>the</a:t>
            </a:r>
            <a:r>
              <a:rPr lang="es-ES" baseline="0" dirty="0" smtClean="0"/>
              <a:t> </a:t>
            </a:r>
            <a:r>
              <a:rPr lang="es-ES" baseline="0" dirty="0" err="1" smtClean="0"/>
              <a:t>cage</a:t>
            </a:r>
            <a:r>
              <a:rPr lang="es-ES" baseline="0" dirty="0" smtClean="0"/>
              <a:t> </a:t>
            </a:r>
            <a:r>
              <a:rPr lang="es-ES" baseline="0" dirty="0" err="1" smtClean="0"/>
              <a:t>with</a:t>
            </a:r>
            <a:r>
              <a:rPr lang="es-ES" baseline="0" dirty="0" smtClean="0"/>
              <a:t> surplus of </a:t>
            </a:r>
            <a:r>
              <a:rPr lang="es-ES" baseline="0" dirty="0" err="1" smtClean="0"/>
              <a:t>birds</a:t>
            </a:r>
            <a:r>
              <a:rPr lang="es-ES" baseline="0" dirty="0" smtClean="0"/>
              <a:t> </a:t>
            </a:r>
            <a:r>
              <a:rPr lang="es-ES" baseline="0" dirty="0" smtClean="0"/>
              <a:t>(</a:t>
            </a:r>
            <a:r>
              <a:rPr lang="es-ES" baseline="0" dirty="0" err="1" smtClean="0"/>
              <a:t>pelicans</a:t>
            </a:r>
            <a:r>
              <a:rPr lang="es-ES" baseline="0" dirty="0" smtClean="0"/>
              <a:t>).</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28</a:t>
            </a:fld>
            <a:endParaRPr lang="es-E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Image 29 of the Photographic Evidence: Photo of a tiger that was found dead in its cage and to which they are skinning in order to preserve their skins.</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29</a:t>
            </a:fld>
            <a:endParaRPr lang="es-E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err="1" smtClean="0"/>
              <a:t>Image</a:t>
            </a:r>
            <a:r>
              <a:rPr lang="es-ES" dirty="0" smtClean="0"/>
              <a:t> 30 of</a:t>
            </a:r>
            <a:r>
              <a:rPr lang="es-ES" baseline="0" dirty="0" smtClean="0"/>
              <a:t> </a:t>
            </a:r>
            <a:r>
              <a:rPr lang="es-ES" baseline="0" dirty="0" err="1" smtClean="0"/>
              <a:t>the</a:t>
            </a:r>
            <a:r>
              <a:rPr lang="es-ES" baseline="0" dirty="0" smtClean="0"/>
              <a:t> </a:t>
            </a:r>
            <a:r>
              <a:rPr lang="es-ES" baseline="0" dirty="0" err="1" smtClean="0"/>
              <a:t>Photographic</a:t>
            </a:r>
            <a:r>
              <a:rPr lang="es-ES" baseline="0" dirty="0" smtClean="0"/>
              <a:t> </a:t>
            </a:r>
            <a:r>
              <a:rPr lang="es-ES" baseline="0" dirty="0" err="1" smtClean="0"/>
              <a:t>Evidence</a:t>
            </a:r>
            <a:r>
              <a:rPr lang="es-ES" dirty="0" smtClean="0"/>
              <a:t>: </a:t>
            </a:r>
            <a:r>
              <a:rPr lang="es-ES" dirty="0" err="1" smtClean="0"/>
              <a:t>An</a:t>
            </a:r>
            <a:r>
              <a:rPr lang="es-ES" dirty="0" smtClean="0"/>
              <a:t> 18-month </a:t>
            </a:r>
            <a:r>
              <a:rPr lang="es-ES" dirty="0" err="1" smtClean="0"/>
              <a:t>lion</a:t>
            </a:r>
            <a:r>
              <a:rPr lang="es-ES" dirty="0" smtClean="0"/>
              <a:t> </a:t>
            </a:r>
            <a:r>
              <a:rPr lang="es-ES" dirty="0" err="1" smtClean="0"/>
              <a:t>that</a:t>
            </a:r>
            <a:r>
              <a:rPr lang="es-ES" baseline="0" dirty="0" smtClean="0"/>
              <a:t> </a:t>
            </a:r>
            <a:r>
              <a:rPr lang="es-ES" baseline="0" dirty="0" err="1" smtClean="0"/>
              <a:t>was</a:t>
            </a:r>
            <a:r>
              <a:rPr lang="es-ES" baseline="0" dirty="0" smtClean="0"/>
              <a:t> </a:t>
            </a:r>
            <a:r>
              <a:rPr lang="es-ES" baseline="0" dirty="0" err="1" smtClean="0"/>
              <a:t>found</a:t>
            </a:r>
            <a:r>
              <a:rPr lang="es-ES" baseline="0" dirty="0" smtClean="0"/>
              <a:t> </a:t>
            </a:r>
            <a:r>
              <a:rPr lang="es-ES" baseline="0" dirty="0" err="1" smtClean="0"/>
              <a:t>hanging</a:t>
            </a:r>
            <a:r>
              <a:rPr lang="es-ES" baseline="0" dirty="0" smtClean="0"/>
              <a:t> </a:t>
            </a:r>
            <a:r>
              <a:rPr lang="es-ES" baseline="0" dirty="0" err="1" smtClean="0"/>
              <a:t>from</a:t>
            </a:r>
            <a:r>
              <a:rPr lang="es-ES" baseline="0" dirty="0" smtClean="0"/>
              <a:t> a cable in </a:t>
            </a:r>
            <a:r>
              <a:rPr lang="es-ES" baseline="0" dirty="0" err="1" smtClean="0"/>
              <a:t>its</a:t>
            </a:r>
            <a:r>
              <a:rPr lang="es-ES" baseline="0" dirty="0" smtClean="0"/>
              <a:t> </a:t>
            </a:r>
            <a:r>
              <a:rPr lang="es-ES" baseline="0" dirty="0" err="1" smtClean="0"/>
              <a:t>cage</a:t>
            </a:r>
            <a:r>
              <a:rPr lang="es-ES" baseline="0" dirty="0" smtClean="0"/>
              <a:t>. </a:t>
            </a:r>
            <a:endParaRPr lang="es-ES" dirty="0" smtClean="0"/>
          </a:p>
          <a:p>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30</a:t>
            </a:fld>
            <a:endParaRPr lang="es-E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Image</a:t>
            </a:r>
            <a:r>
              <a:rPr lang="es-ES" dirty="0" smtClean="0"/>
              <a:t> 31 of</a:t>
            </a:r>
            <a:r>
              <a:rPr lang="es-ES" baseline="0" dirty="0" smtClean="0"/>
              <a:t> </a:t>
            </a:r>
            <a:r>
              <a:rPr lang="es-ES" baseline="0" dirty="0" err="1" smtClean="0"/>
              <a:t>the</a:t>
            </a:r>
            <a:r>
              <a:rPr lang="es-ES" dirty="0" smtClean="0"/>
              <a:t> </a:t>
            </a:r>
            <a:r>
              <a:rPr lang="es-ES" dirty="0" err="1" smtClean="0"/>
              <a:t>Photographic</a:t>
            </a:r>
            <a:r>
              <a:rPr lang="es-ES" baseline="0" dirty="0" smtClean="0"/>
              <a:t> </a:t>
            </a:r>
            <a:r>
              <a:rPr lang="es-ES" baseline="0" dirty="0" err="1" smtClean="0"/>
              <a:t>Evidence</a:t>
            </a:r>
            <a:r>
              <a:rPr lang="es-ES" dirty="0" smtClean="0"/>
              <a:t>: </a:t>
            </a:r>
            <a:r>
              <a:rPr lang="es-ES" dirty="0" err="1" smtClean="0"/>
              <a:t>Image</a:t>
            </a:r>
            <a:r>
              <a:rPr lang="es-ES" baseline="0" dirty="0" smtClean="0"/>
              <a:t> of Michael, </a:t>
            </a:r>
            <a:r>
              <a:rPr lang="es-ES" baseline="0" dirty="0" err="1" smtClean="0"/>
              <a:t>the</a:t>
            </a:r>
            <a:r>
              <a:rPr lang="es-ES" baseline="0" dirty="0" smtClean="0"/>
              <a:t> </a:t>
            </a:r>
            <a:r>
              <a:rPr lang="es-ES" baseline="0" dirty="0" err="1" smtClean="0"/>
              <a:t>lion</a:t>
            </a:r>
            <a:r>
              <a:rPr lang="es-ES" baseline="0" dirty="0" smtClean="0"/>
              <a:t> </a:t>
            </a:r>
            <a:r>
              <a:rPr lang="es-ES" baseline="0" dirty="0" err="1" smtClean="0"/>
              <a:t>found</a:t>
            </a:r>
            <a:r>
              <a:rPr lang="es-ES" baseline="0" dirty="0" smtClean="0"/>
              <a:t> </a:t>
            </a:r>
            <a:r>
              <a:rPr lang="es-ES" baseline="0" dirty="0" err="1" smtClean="0"/>
              <a:t>hanged</a:t>
            </a:r>
            <a:r>
              <a:rPr lang="es-ES" baseline="0" dirty="0" smtClean="0"/>
              <a:t> in </a:t>
            </a:r>
            <a:r>
              <a:rPr lang="es-ES" baseline="0" dirty="0" err="1" smtClean="0"/>
              <a:t>its</a:t>
            </a:r>
            <a:r>
              <a:rPr lang="es-ES" baseline="0" dirty="0" smtClean="0"/>
              <a:t> </a:t>
            </a:r>
            <a:r>
              <a:rPr lang="es-ES" baseline="0" dirty="0" err="1" smtClean="0"/>
              <a:t>cage</a:t>
            </a:r>
            <a:r>
              <a:rPr lang="es-ES" baseline="0" dirty="0" smtClean="0"/>
              <a:t>. </a:t>
            </a:r>
            <a:r>
              <a:rPr lang="es-ES" baseline="0" dirty="0" err="1" smtClean="0"/>
              <a:t>There</a:t>
            </a:r>
            <a:r>
              <a:rPr lang="es-ES" baseline="0" dirty="0" smtClean="0"/>
              <a:t> are </a:t>
            </a:r>
            <a:r>
              <a:rPr lang="es-ES" baseline="0" dirty="0" err="1" smtClean="0"/>
              <a:t>reports</a:t>
            </a:r>
            <a:r>
              <a:rPr lang="es-ES" baseline="0" dirty="0" smtClean="0"/>
              <a:t> </a:t>
            </a:r>
            <a:r>
              <a:rPr lang="es-ES" baseline="0" dirty="0" err="1" smtClean="0"/>
              <a:t>that</a:t>
            </a:r>
            <a:r>
              <a:rPr lang="es-ES" baseline="0" dirty="0" smtClean="0"/>
              <a:t> </a:t>
            </a:r>
            <a:r>
              <a:rPr lang="es-ES" baseline="0" dirty="0" err="1" smtClean="0"/>
              <a:t>the</a:t>
            </a:r>
            <a:r>
              <a:rPr lang="es-ES" baseline="0" dirty="0" smtClean="0"/>
              <a:t> animal </a:t>
            </a:r>
            <a:r>
              <a:rPr lang="es-ES" baseline="0" dirty="0" err="1" smtClean="0"/>
              <a:t>was</a:t>
            </a:r>
            <a:r>
              <a:rPr lang="es-ES" baseline="0" dirty="0" smtClean="0"/>
              <a:t> removed </a:t>
            </a:r>
            <a:r>
              <a:rPr lang="es-ES" baseline="0" dirty="0" err="1" smtClean="0"/>
              <a:t>from</a:t>
            </a:r>
            <a:r>
              <a:rPr lang="es-ES" baseline="0" dirty="0" smtClean="0"/>
              <a:t> </a:t>
            </a:r>
            <a:r>
              <a:rPr lang="es-ES" baseline="0" dirty="0" err="1" smtClean="0"/>
              <a:t>the</a:t>
            </a:r>
            <a:r>
              <a:rPr lang="es-ES" baseline="0" dirty="0" smtClean="0"/>
              <a:t> place </a:t>
            </a:r>
            <a:r>
              <a:rPr lang="es-ES" baseline="0" dirty="0" err="1" smtClean="0"/>
              <a:t>before</a:t>
            </a:r>
            <a:r>
              <a:rPr lang="es-ES" baseline="0" dirty="0" smtClean="0"/>
              <a:t>  </a:t>
            </a:r>
            <a:r>
              <a:rPr lang="es-ES" baseline="0" dirty="0" err="1" smtClean="0"/>
              <a:t>investigators</a:t>
            </a:r>
            <a:r>
              <a:rPr lang="es-ES" baseline="0" dirty="0" smtClean="0"/>
              <a:t> </a:t>
            </a:r>
            <a:r>
              <a:rPr lang="es-ES" baseline="0" dirty="0" err="1" smtClean="0"/>
              <a:t>arrive</a:t>
            </a:r>
            <a:r>
              <a:rPr lang="es-ES" baseline="0" dirty="0" smtClean="0"/>
              <a:t> and </a:t>
            </a:r>
            <a:r>
              <a:rPr lang="es-ES" baseline="0" dirty="0" err="1" smtClean="0"/>
              <a:t>its</a:t>
            </a:r>
            <a:r>
              <a:rPr lang="es-ES" baseline="0" dirty="0" smtClean="0"/>
              <a:t> </a:t>
            </a:r>
            <a:r>
              <a:rPr lang="es-ES" baseline="0" dirty="0" err="1" smtClean="0"/>
              <a:t>corpse</a:t>
            </a:r>
            <a:r>
              <a:rPr lang="es-ES" baseline="0" dirty="0" smtClean="0"/>
              <a:t> </a:t>
            </a:r>
            <a:r>
              <a:rPr lang="es-ES" baseline="0" dirty="0" err="1" smtClean="0"/>
              <a:t>cannot</a:t>
            </a:r>
            <a:r>
              <a:rPr lang="es-ES" baseline="0" dirty="0" smtClean="0"/>
              <a:t> </a:t>
            </a:r>
            <a:r>
              <a:rPr lang="es-ES" baseline="0" dirty="0" err="1" smtClean="0"/>
              <a:t>be</a:t>
            </a:r>
            <a:r>
              <a:rPr lang="es-ES" baseline="0" dirty="0" smtClean="0"/>
              <a:t> </a:t>
            </a:r>
            <a:r>
              <a:rPr lang="es-ES" baseline="0" dirty="0" err="1" smtClean="0"/>
              <a:t>found</a:t>
            </a:r>
            <a:r>
              <a:rPr lang="es-ES" baseline="0" dirty="0" smtClean="0"/>
              <a:t> </a:t>
            </a:r>
            <a:r>
              <a:rPr lang="es-ES" baseline="0" dirty="0" err="1" smtClean="0"/>
              <a:t>yet</a:t>
            </a:r>
            <a:r>
              <a:rPr lang="es-ES" baseline="0" dirty="0" smtClean="0"/>
              <a:t>, </a:t>
            </a:r>
            <a:r>
              <a:rPr lang="es-ES" baseline="0" dirty="0" err="1" smtClean="0"/>
              <a:t>something</a:t>
            </a:r>
            <a:r>
              <a:rPr lang="es-ES" baseline="0" dirty="0" smtClean="0"/>
              <a:t> </a:t>
            </a:r>
            <a:r>
              <a:rPr lang="es-ES" baseline="0" dirty="0" err="1" smtClean="0"/>
              <a:t>that</a:t>
            </a:r>
            <a:r>
              <a:rPr lang="es-ES" baseline="0" dirty="0" smtClean="0"/>
              <a:t> </a:t>
            </a:r>
            <a:r>
              <a:rPr lang="es-ES" baseline="0" dirty="0" err="1" smtClean="0"/>
              <a:t>hinders</a:t>
            </a:r>
            <a:r>
              <a:rPr lang="es-ES" baseline="0" dirty="0" smtClean="0"/>
              <a:t> </a:t>
            </a:r>
            <a:r>
              <a:rPr lang="es-ES" baseline="0" dirty="0" err="1" smtClean="0"/>
              <a:t>investigation</a:t>
            </a:r>
            <a:r>
              <a:rPr lang="es-ES" baseline="0" dirty="0" smtClean="0"/>
              <a:t> in </a:t>
            </a:r>
            <a:r>
              <a:rPr lang="es-ES" baseline="0" dirty="0" err="1" smtClean="0"/>
              <a:t>order</a:t>
            </a:r>
            <a:r>
              <a:rPr lang="es-ES" baseline="0" dirty="0" smtClean="0"/>
              <a:t> </a:t>
            </a:r>
            <a:r>
              <a:rPr lang="es-ES" baseline="0" dirty="0" err="1" smtClean="0"/>
              <a:t>to</a:t>
            </a:r>
            <a:r>
              <a:rPr lang="es-ES" baseline="0" dirty="0" smtClean="0"/>
              <a:t> determine </a:t>
            </a:r>
            <a:r>
              <a:rPr lang="es-ES" baseline="0" dirty="0" err="1" smtClean="0"/>
              <a:t>the</a:t>
            </a:r>
            <a:r>
              <a:rPr lang="es-ES" baseline="0" dirty="0" smtClean="0"/>
              <a:t> causes of </a:t>
            </a:r>
            <a:r>
              <a:rPr lang="es-ES" baseline="0" dirty="0" err="1" smtClean="0"/>
              <a:t>its</a:t>
            </a:r>
            <a:r>
              <a:rPr lang="es-ES" baseline="0" dirty="0" smtClean="0"/>
              <a:t> </a:t>
            </a:r>
            <a:r>
              <a:rPr lang="es-ES" baseline="0" smtClean="0"/>
              <a:t>death.</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31</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648985B8-1064-4FFF-A279-44B9C7D20E5E}" type="datetimeFigureOut">
              <a:rPr lang="es-ES" smtClean="0"/>
              <a:pPr/>
              <a:t>23/07/2015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9281091-BD78-42F8-82FF-51402196D859}"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48985B8-1064-4FFF-A279-44B9C7D20E5E}" type="datetimeFigureOut">
              <a:rPr lang="es-ES" smtClean="0"/>
              <a:pPr/>
              <a:t>23/07/2015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9281091-BD78-42F8-82FF-51402196D859}"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648985B8-1064-4FFF-A279-44B9C7D20E5E}" type="datetimeFigureOut">
              <a:rPr lang="es-ES" smtClean="0"/>
              <a:pPr/>
              <a:t>23/07/2015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9281091-BD78-42F8-82FF-51402196D859}"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648985B8-1064-4FFF-A279-44B9C7D20E5E}" type="datetimeFigureOut">
              <a:rPr lang="es-ES" smtClean="0"/>
              <a:pPr/>
              <a:t>23/07/2015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9281091-BD78-42F8-82FF-51402196D859}"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648985B8-1064-4FFF-A279-44B9C7D20E5E}" type="datetimeFigureOut">
              <a:rPr lang="es-ES" smtClean="0"/>
              <a:pPr/>
              <a:t>23/07/2015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9281091-BD78-42F8-82FF-51402196D859}"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648985B8-1064-4FFF-A279-44B9C7D20E5E}" type="datetimeFigureOut">
              <a:rPr lang="es-ES" smtClean="0"/>
              <a:pPr/>
              <a:t>23/07/2015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9281091-BD78-42F8-82FF-51402196D859}"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48985B8-1064-4FFF-A279-44B9C7D20E5E}" type="datetimeFigureOut">
              <a:rPr lang="es-ES" smtClean="0"/>
              <a:pPr/>
              <a:t>23/07/2015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9281091-BD78-42F8-82FF-51402196D859}"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48985B8-1064-4FFF-A279-44B9C7D20E5E}" type="datetimeFigureOut">
              <a:rPr lang="es-ES" smtClean="0"/>
              <a:pPr/>
              <a:t>23/07/2015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9281091-BD78-42F8-82FF-51402196D859}"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48985B8-1064-4FFF-A279-44B9C7D20E5E}" type="datetimeFigureOut">
              <a:rPr lang="es-ES" smtClean="0"/>
              <a:pPr/>
              <a:t>23/07/2015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9281091-BD78-42F8-82FF-51402196D859}"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48985B8-1064-4FFF-A279-44B9C7D20E5E}" type="datetimeFigureOut">
              <a:rPr lang="es-ES" smtClean="0"/>
              <a:pPr/>
              <a:t>23/07/2015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9281091-BD78-42F8-82FF-51402196D859}"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48985B8-1064-4FFF-A279-44B9C7D20E5E}" type="datetimeFigureOut">
              <a:rPr lang="es-ES" smtClean="0"/>
              <a:pPr/>
              <a:t>23/07/2015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9281091-BD78-42F8-82FF-51402196D859}"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8985B8-1064-4FFF-A279-44B9C7D20E5E}" type="datetimeFigureOut">
              <a:rPr lang="es-ES" smtClean="0"/>
              <a:pPr/>
              <a:t>23/07/2015</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281091-BD78-42F8-82FF-51402196D859}"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1.jpg"/>
          <p:cNvPicPr>
            <a:picLocks noGrp="1" noChangeAspect="1"/>
          </p:cNvPicPr>
          <p:nvPr isPhoto="1"/>
        </p:nvPicPr>
        <p:blipFill>
          <a:blip r:embed="rId3">
            <a:lum/>
          </a:blip>
          <a:stretch>
            <a:fillRect/>
          </a:stretch>
        </p:blipFill>
        <p:spPr>
          <a:xfrm>
            <a:off x="2106613" y="0"/>
            <a:ext cx="4929187"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2.jpg"/>
          <p:cNvPicPr>
            <a:picLocks noGrp="1" noChangeAspect="1"/>
          </p:cNvPicPr>
          <p:nvPr isPhoto="1"/>
        </p:nvPicPr>
        <p:blipFill>
          <a:blip r:embed="rId3">
            <a:lum/>
          </a:blip>
          <a:stretch>
            <a:fillRect/>
          </a:stretch>
        </p:blipFill>
        <p:spPr>
          <a:xfrm>
            <a:off x="188913" y="0"/>
            <a:ext cx="8764587" cy="6858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3.jpg"/>
          <p:cNvPicPr>
            <a:picLocks noGrp="1" noChangeAspect="1"/>
          </p:cNvPicPr>
          <p:nvPr isPhoto="1"/>
        </p:nvPicPr>
        <p:blipFill>
          <a:blip r:embed="rId3">
            <a:lum/>
          </a:blip>
          <a:stretch>
            <a:fillRect/>
          </a:stretch>
        </p:blipFill>
        <p:spPr>
          <a:xfrm>
            <a:off x="0" y="142875"/>
            <a:ext cx="9144000" cy="65722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4.jpg"/>
          <p:cNvPicPr>
            <a:picLocks noGrp="1" noChangeAspect="1"/>
          </p:cNvPicPr>
          <p:nvPr isPhoto="1"/>
        </p:nvPicPr>
        <p:blipFill>
          <a:blip r:embed="rId3">
            <a:lum/>
          </a:blip>
          <a:stretch>
            <a:fillRect/>
          </a:stretch>
        </p:blipFill>
        <p:spPr>
          <a:xfrm>
            <a:off x="2106613" y="0"/>
            <a:ext cx="4929187" cy="6858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5.jpg"/>
          <p:cNvPicPr>
            <a:picLocks noGrp="1" noChangeAspect="1"/>
          </p:cNvPicPr>
          <p:nvPr isPhoto="1"/>
        </p:nvPicPr>
        <p:blipFill>
          <a:blip r:embed="rId3">
            <a:lum/>
          </a:blip>
          <a:stretch>
            <a:fillRect/>
          </a:stretch>
        </p:blipFill>
        <p:spPr>
          <a:xfrm>
            <a:off x="1617663" y="0"/>
            <a:ext cx="5907087" cy="6858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6.jpg"/>
          <p:cNvPicPr>
            <a:picLocks noGrp="1" noChangeAspect="1"/>
          </p:cNvPicPr>
          <p:nvPr isPhoto="1"/>
        </p:nvPicPr>
        <p:blipFill>
          <a:blip r:embed="rId3">
            <a:lum/>
          </a:blip>
          <a:stretch>
            <a:fillRect/>
          </a:stretch>
        </p:blipFill>
        <p:spPr>
          <a:xfrm>
            <a:off x="439738" y="0"/>
            <a:ext cx="8262937" cy="685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7.jpg"/>
          <p:cNvPicPr>
            <a:picLocks noGrp="1" noChangeAspect="1"/>
          </p:cNvPicPr>
          <p:nvPr isPhoto="1"/>
        </p:nvPicPr>
        <p:blipFill>
          <a:blip r:embed="rId3">
            <a:lum/>
          </a:blip>
          <a:stretch>
            <a:fillRect/>
          </a:stretch>
        </p:blipFill>
        <p:spPr>
          <a:xfrm>
            <a:off x="0" y="857250"/>
            <a:ext cx="9144000"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8.jpg"/>
          <p:cNvPicPr>
            <a:picLocks noGrp="1" noChangeAspect="1"/>
          </p:cNvPicPr>
          <p:nvPr isPhoto="1"/>
        </p:nvPicPr>
        <p:blipFill>
          <a:blip r:embed="rId3">
            <a:lum/>
          </a:blip>
          <a:stretch>
            <a:fillRect/>
          </a:stretch>
        </p:blipFill>
        <p:spPr>
          <a:xfrm>
            <a:off x="153988" y="0"/>
            <a:ext cx="8834437" cy="6858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9.jpg"/>
          <p:cNvPicPr>
            <a:picLocks noGrp="1" noChangeAspect="1"/>
          </p:cNvPicPr>
          <p:nvPr isPhoto="1"/>
        </p:nvPicPr>
        <p:blipFill>
          <a:blip r:embed="rId3">
            <a:lum/>
          </a:blip>
          <a:stretch>
            <a:fillRect/>
          </a:stretch>
        </p:blipFill>
        <p:spPr>
          <a:xfrm>
            <a:off x="0" y="593725"/>
            <a:ext cx="9144000" cy="566896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10.jpg"/>
          <p:cNvPicPr>
            <a:picLocks noGrp="1" noChangeAspect="1"/>
          </p:cNvPicPr>
          <p:nvPr isPhoto="1"/>
        </p:nvPicPr>
        <p:blipFill>
          <a:blip r:embed="rId3">
            <a:lum/>
          </a:blip>
          <a:stretch>
            <a:fillRect/>
          </a:stretch>
        </p:blipFill>
        <p:spPr>
          <a:xfrm>
            <a:off x="0" y="765175"/>
            <a:ext cx="9144000" cy="532606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a:stretch>
            <a:fillRect/>
          </a:stretch>
        </p:blipFill>
        <p:spPr bwMode="auto">
          <a:xfrm>
            <a:off x="762000" y="914400"/>
            <a:ext cx="7620000" cy="502920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12.jpg"/>
          <p:cNvPicPr>
            <a:picLocks noGrp="1" noChangeAspect="1"/>
          </p:cNvPicPr>
          <p:nvPr isPhoto="1"/>
        </p:nvPicPr>
        <p:blipFill>
          <a:blip r:embed="rId3">
            <a:lum/>
          </a:blip>
          <a:stretch>
            <a:fillRect/>
          </a:stretch>
        </p:blipFill>
        <p:spPr>
          <a:xfrm>
            <a:off x="0" y="371475"/>
            <a:ext cx="9144000" cy="61150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13.jpg"/>
          <p:cNvPicPr>
            <a:picLocks noGrp="1" noChangeAspect="1"/>
          </p:cNvPicPr>
          <p:nvPr isPhoto="1"/>
        </p:nvPicPr>
        <p:blipFill>
          <a:blip r:embed="rId3">
            <a:lum/>
          </a:blip>
          <a:stretch>
            <a:fillRect/>
          </a:stretch>
        </p:blipFill>
        <p:spPr>
          <a:xfrm>
            <a:off x="0" y="1062038"/>
            <a:ext cx="9144000" cy="473233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14.jpg"/>
          <p:cNvPicPr>
            <a:picLocks noGrp="1" noChangeAspect="1"/>
          </p:cNvPicPr>
          <p:nvPr isPhoto="1"/>
        </p:nvPicPr>
        <p:blipFill>
          <a:blip r:embed="rId3">
            <a:lum/>
          </a:blip>
          <a:stretch>
            <a:fillRect/>
          </a:stretch>
        </p:blipFill>
        <p:spPr>
          <a:xfrm>
            <a:off x="0" y="490538"/>
            <a:ext cx="9144000" cy="587533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15.jpg"/>
          <p:cNvPicPr>
            <a:picLocks noGrp="1" noChangeAspect="1"/>
          </p:cNvPicPr>
          <p:nvPr isPhoto="1"/>
        </p:nvPicPr>
        <p:blipFill>
          <a:blip r:embed="rId3">
            <a:lum/>
          </a:blip>
          <a:stretch>
            <a:fillRect/>
          </a:stretch>
        </p:blipFill>
        <p:spPr>
          <a:xfrm>
            <a:off x="0" y="400050"/>
            <a:ext cx="9144000" cy="60579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16.jpg"/>
          <p:cNvPicPr>
            <a:picLocks noGrp="1" noChangeAspect="1"/>
          </p:cNvPicPr>
          <p:nvPr isPhoto="1"/>
        </p:nvPicPr>
        <p:blipFill>
          <a:blip r:embed="rId3">
            <a:lum/>
          </a:blip>
          <a:stretch>
            <a:fillRect/>
          </a:stretch>
        </p:blipFill>
        <p:spPr>
          <a:xfrm>
            <a:off x="0" y="490538"/>
            <a:ext cx="9144000" cy="587533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17.jpg"/>
          <p:cNvPicPr>
            <a:picLocks noGrp="1" noChangeAspect="1"/>
          </p:cNvPicPr>
          <p:nvPr isPhoto="1"/>
        </p:nvPicPr>
        <p:blipFill>
          <a:blip r:embed="rId3">
            <a:lum/>
          </a:blip>
          <a:stretch>
            <a:fillRect/>
          </a:stretch>
        </p:blipFill>
        <p:spPr>
          <a:xfrm>
            <a:off x="0" y="573088"/>
            <a:ext cx="9144000" cy="57118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18.jpg"/>
          <p:cNvPicPr>
            <a:picLocks noGrp="1" noChangeAspect="1"/>
          </p:cNvPicPr>
          <p:nvPr isPhoto="1"/>
        </p:nvPicPr>
        <p:blipFill>
          <a:blip r:embed="rId3">
            <a:lum/>
          </a:blip>
          <a:stretch>
            <a:fillRect/>
          </a:stretch>
        </p:blipFill>
        <p:spPr>
          <a:xfrm>
            <a:off x="0" y="573088"/>
            <a:ext cx="9144000" cy="57118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19.jpg"/>
          <p:cNvPicPr>
            <a:picLocks noGrp="1" noChangeAspect="1"/>
          </p:cNvPicPr>
          <p:nvPr isPhoto="1"/>
        </p:nvPicPr>
        <p:blipFill>
          <a:blip r:embed="rId3">
            <a:lum/>
          </a:blip>
          <a:stretch>
            <a:fillRect/>
          </a:stretch>
        </p:blipFill>
        <p:spPr>
          <a:xfrm>
            <a:off x="0" y="573088"/>
            <a:ext cx="9144000" cy="57118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20.jpg"/>
          <p:cNvPicPr>
            <a:picLocks noGrp="1" noChangeAspect="1"/>
          </p:cNvPicPr>
          <p:nvPr isPhoto="1"/>
        </p:nvPicPr>
        <p:blipFill>
          <a:blip r:embed="rId3">
            <a:lum/>
          </a:blip>
          <a:stretch>
            <a:fillRect/>
          </a:stretch>
        </p:blipFill>
        <p:spPr>
          <a:xfrm>
            <a:off x="0" y="573088"/>
            <a:ext cx="9144000" cy="57118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21.jpg"/>
          <p:cNvPicPr>
            <a:picLocks noGrp="1" noChangeAspect="1"/>
          </p:cNvPicPr>
          <p:nvPr isPhoto="1"/>
        </p:nvPicPr>
        <p:blipFill>
          <a:blip r:embed="rId3">
            <a:lum/>
          </a:blip>
          <a:stretch>
            <a:fillRect/>
          </a:stretch>
        </p:blipFill>
        <p:spPr>
          <a:xfrm>
            <a:off x="0" y="573088"/>
            <a:ext cx="9144000" cy="57118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22.jpg"/>
          <p:cNvPicPr>
            <a:picLocks noGrp="1" noChangeAspect="1"/>
          </p:cNvPicPr>
          <p:nvPr isPhoto="1"/>
        </p:nvPicPr>
        <p:blipFill>
          <a:blip r:embed="rId3">
            <a:lum/>
          </a:blip>
          <a:stretch>
            <a:fillRect/>
          </a:stretch>
        </p:blipFill>
        <p:spPr>
          <a:xfrm>
            <a:off x="0" y="573088"/>
            <a:ext cx="9144000" cy="57118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23.jpg"/>
          <p:cNvPicPr>
            <a:picLocks noGrp="1" noChangeAspect="1"/>
          </p:cNvPicPr>
          <p:nvPr isPhoto="1"/>
        </p:nvPicPr>
        <p:blipFill>
          <a:blip r:embed="rId3">
            <a:lum/>
          </a:blip>
          <a:stretch>
            <a:fillRect/>
          </a:stretch>
        </p:blipFill>
        <p:spPr>
          <a:xfrm>
            <a:off x="0" y="857250"/>
            <a:ext cx="9144000" cy="51435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24.jpg"/>
          <p:cNvPicPr>
            <a:picLocks noGrp="1" noChangeAspect="1"/>
          </p:cNvPicPr>
          <p:nvPr isPhoto="1"/>
        </p:nvPicPr>
        <p:blipFill>
          <a:blip r:embed="rId3">
            <a:lum/>
          </a:blip>
          <a:stretch>
            <a:fillRect/>
          </a:stretch>
        </p:blipFill>
        <p:spPr>
          <a:xfrm>
            <a:off x="0" y="857250"/>
            <a:ext cx="9144000" cy="51435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gabriel\Desktop\Evidencia Fotográfica Surabaya Zoo\Evidencia 25.jpg"/>
          <p:cNvPicPr>
            <a:picLocks noChangeAspect="1" noChangeArrowheads="1"/>
          </p:cNvPicPr>
          <p:nvPr/>
        </p:nvPicPr>
        <p:blipFill>
          <a:blip r:embed="rId3"/>
          <a:srcRect/>
          <a:stretch>
            <a:fillRect/>
          </a:stretch>
        </p:blipFill>
        <p:spPr bwMode="auto">
          <a:xfrm>
            <a:off x="857224" y="500042"/>
            <a:ext cx="7358114" cy="5842128"/>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srcRect/>
          <a:stretch>
            <a:fillRect/>
          </a:stretch>
        </p:blipFill>
        <p:spPr bwMode="auto">
          <a:xfrm>
            <a:off x="0" y="785794"/>
            <a:ext cx="9144000" cy="5148776"/>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srcRect/>
          <a:stretch>
            <a:fillRect/>
          </a:stretch>
        </p:blipFill>
        <p:spPr bwMode="auto">
          <a:xfrm>
            <a:off x="1857356" y="0"/>
            <a:ext cx="5643602" cy="6858000"/>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srcRect/>
          <a:stretch>
            <a:fillRect/>
          </a:stretch>
        </p:blipFill>
        <p:spPr bwMode="auto">
          <a:xfrm>
            <a:off x="0" y="0"/>
            <a:ext cx="11430000" cy="7620000"/>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srcRect/>
          <a:stretch>
            <a:fillRect/>
          </a:stretch>
        </p:blipFill>
        <p:spPr bwMode="auto">
          <a:xfrm>
            <a:off x="0" y="0"/>
            <a:ext cx="11430000" cy="7620000"/>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srcRect/>
          <a:stretch>
            <a:fillRect/>
          </a:stretch>
        </p:blipFill>
        <p:spPr bwMode="auto">
          <a:xfrm>
            <a:off x="2071670" y="1"/>
            <a:ext cx="4961106" cy="6857999"/>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TotalTime>
  <Words>1175</Words>
  <Application>Microsoft Office PowerPoint</Application>
  <PresentationFormat>Presentación en pantalla (4:3)</PresentationFormat>
  <Paragraphs>63</Paragraphs>
  <Slides>31</Slides>
  <Notes>31</Notes>
  <HiddenSlides>0</HiddenSlides>
  <MMClips>0</MMClips>
  <ScaleCrop>false</ScaleCrop>
  <HeadingPairs>
    <vt:vector size="4" baseType="variant">
      <vt:variant>
        <vt:lpstr>Tema</vt:lpstr>
      </vt:variant>
      <vt:variant>
        <vt:i4>1</vt:i4>
      </vt:variant>
      <vt:variant>
        <vt:lpstr>Títulos de diapositiva</vt:lpstr>
      </vt:variant>
      <vt:variant>
        <vt:i4>31</vt:i4>
      </vt:variant>
    </vt:vector>
  </HeadingPairs>
  <TitlesOfParts>
    <vt:vector size="32"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gabriel</dc:creator>
  <cp:lastModifiedBy>toto</cp:lastModifiedBy>
  <cp:revision>51</cp:revision>
  <dcterms:created xsi:type="dcterms:W3CDTF">2015-07-21T04:11:49Z</dcterms:created>
  <dcterms:modified xsi:type="dcterms:W3CDTF">2015-07-23T06:38:13Z</dcterms:modified>
</cp:coreProperties>
</file>