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52"/>
            <a:ext cx="8286808" cy="621604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5"/>
            <a:ext cx="8072494" cy="605437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casa</dc:creator>
  <cp:lastModifiedBy>casa</cp:lastModifiedBy>
  <cp:revision>1</cp:revision>
  <dcterms:created xsi:type="dcterms:W3CDTF">2017-02-26T16:51:58Z</dcterms:created>
  <dcterms:modified xsi:type="dcterms:W3CDTF">2017-02-26T16:57:08Z</dcterms:modified>
</cp:coreProperties>
</file>